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‘Alice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Wiskunde Wonderland’ is en wat het schrijfdoel van de auteurs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 de hand van de tekst en de eigen ervaringen de inhoud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774" y="2914055"/>
            <a:ext cx="2008226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4829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833843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23 t/m 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109336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14671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3844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838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260" y="4167736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Voorspellingen vertellen over 	wat Alice zal meemaken in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Wiskunde Wonderland.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Bewijzen met aanwijzingen in 	de tekst.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48658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392" y="1990726"/>
            <a:ext cx="1752283" cy="2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36 t/m 42)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9020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beschouwing schrijven over of wiskunde leuk 	is of niet.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Starten met bedenken van redenen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waarom wiskunde </a:t>
            </a:r>
            <a:r>
              <a:rPr lang="nl-NL" sz="2000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leuk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Argumenten opschrijven om dit te onderbouwen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75132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6405" y="2845848"/>
            <a:ext cx="3878834" cy="3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537" y="29410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beschouwing schrijven over of wiskunde leuk is of niet.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392" y="2034834"/>
            <a:ext cx="1752283" cy="2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48738"/>
            <a:ext cx="978660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43 t/m 50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Beschouwing schrijven, argumenten uitwerken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onderbouwen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extra argument bedenken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hoe jullie één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argument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een argument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618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022509" y="3334847"/>
            <a:ext cx="3267196" cy="26179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310086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4115663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6" y="529837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718" y="2045020"/>
            <a:ext cx="5365684" cy="33257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230" y="3952769"/>
            <a:ext cx="1453052" cy="17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vind je leuk om te doen of om te zien?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63" y="267967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25167" y="3233918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63154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schrijvers?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grondslag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elegant(er)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gedaante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Nieuwe teams en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65" y="2981188"/>
            <a:ext cx="3573273" cy="23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karakterschetsen maken van Alice en de wiskundige.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met welk doel de wiskundige het verhaal over een herder aan Alice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vertelt.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392" y="2606279"/>
            <a:ext cx="1752283" cy="2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7972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856297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Taakverdeling opschrijven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13 t/m 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0634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586" y="337101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4364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35879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52069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99" y="3806840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Vertellen waarom de 	wiskundige het verhaal over 	een herder aan Alice vertelt.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Bewijzen met aanwijzingen in 	de tekst.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4374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Alice zal meemaken in Wiskunde Wonderland.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wat een pseudoniem is en waarom iemand een pseudoniem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zou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gebruiken.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karakterschetsen maken van Alice en de wiskundige.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963" y="2914055"/>
            <a:ext cx="1914038" cy="23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3384</TotalTime>
  <Words>1112</Words>
  <Application>Microsoft Office PowerPoint</Application>
  <PresentationFormat>Widescreen</PresentationFormat>
  <Paragraphs>278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240</cp:revision>
  <dcterms:created xsi:type="dcterms:W3CDTF">2017-07-26T14:05:48Z</dcterms:created>
  <dcterms:modified xsi:type="dcterms:W3CDTF">2022-09-11T10:16:03Z</dcterms:modified>
</cp:coreProperties>
</file>